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675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593" r:id="rId35"/>
    <p:sldId id="491" r:id="rId36"/>
    <p:sldId id="589" r:id="rId37"/>
    <p:sldId id="594" r:id="rId38"/>
    <p:sldId id="595" r:id="rId39"/>
    <p:sldId id="606" r:id="rId40"/>
    <p:sldId id="607" r:id="rId41"/>
    <p:sldId id="673" r:id="rId42"/>
    <p:sldId id="674" r:id="rId43"/>
    <p:sldId id="676" r:id="rId44"/>
    <p:sldId id="924" r:id="rId45"/>
    <p:sldId id="257" r:id="rId46"/>
    <p:sldId id="263" r:id="rId47"/>
    <p:sldId id="264" r:id="rId48"/>
    <p:sldId id="267" r:id="rId49"/>
    <p:sldId id="265" r:id="rId50"/>
    <p:sldId id="266" r:id="rId51"/>
    <p:sldId id="268" r:id="rId52"/>
    <p:sldId id="993" r:id="rId53"/>
    <p:sldId id="269" r:id="rId54"/>
    <p:sldId id="270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988" r:id="rId65"/>
    <p:sldId id="281" r:id="rId66"/>
    <p:sldId id="282" r:id="rId67"/>
    <p:sldId id="283" r:id="rId68"/>
    <p:sldId id="284" r:id="rId69"/>
    <p:sldId id="285" r:id="rId70"/>
    <p:sldId id="287" r:id="rId71"/>
    <p:sldId id="288" r:id="rId72"/>
    <p:sldId id="289" r:id="rId73"/>
    <p:sldId id="291" r:id="rId74"/>
    <p:sldId id="32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training, not used in the 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  <a:blipFill>
                <a:blip r:embed="rId3"/>
                <a:stretch>
                  <a:fillRect l="-911" t="-3209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r>
                  <a:rPr lang="en-US" dirty="0"/>
                  <a:t>Which set of features should I use?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2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/>
              <a:t>Expect a shorter period of time for working on it (around 1.5 weeks)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7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Relationship to</a:t>
                          </a:r>
                          <a:r>
                            <a:rPr lang="en-US" sz="2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29226</TotalTime>
  <Words>3660</Words>
  <Application>Microsoft Macintosh PowerPoint</Application>
  <PresentationFormat>Widescreen</PresentationFormat>
  <Paragraphs>568</Paragraphs>
  <Slides>74</Slides>
  <Notes>0</Notes>
  <HiddenSlides>31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2703</cp:revision>
  <cp:lastPrinted>2020-02-13T16:58:38Z</cp:lastPrinted>
  <dcterms:created xsi:type="dcterms:W3CDTF">2017-08-24T15:35:37Z</dcterms:created>
  <dcterms:modified xsi:type="dcterms:W3CDTF">2022-10-05T00:37:57Z</dcterms:modified>
</cp:coreProperties>
</file>